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5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37"/>
  </p:notesMasterIdLst>
  <p:sldIdLst>
    <p:sldId id="275" r:id="rId7"/>
    <p:sldId id="276" r:id="rId8"/>
    <p:sldId id="285" r:id="rId9"/>
    <p:sldId id="265" r:id="rId10"/>
    <p:sldId id="286" r:id="rId11"/>
    <p:sldId id="310" r:id="rId12"/>
    <p:sldId id="320" r:id="rId13"/>
    <p:sldId id="326" r:id="rId14"/>
    <p:sldId id="311" r:id="rId15"/>
    <p:sldId id="312" r:id="rId16"/>
    <p:sldId id="313" r:id="rId17"/>
    <p:sldId id="314" r:id="rId18"/>
    <p:sldId id="315" r:id="rId19"/>
    <p:sldId id="302" r:id="rId20"/>
    <p:sldId id="288" r:id="rId21"/>
    <p:sldId id="303" r:id="rId22"/>
    <p:sldId id="318" r:id="rId23"/>
    <p:sldId id="317" r:id="rId24"/>
    <p:sldId id="293" r:id="rId25"/>
    <p:sldId id="300" r:id="rId26"/>
    <p:sldId id="325" r:id="rId27"/>
    <p:sldId id="291" r:id="rId28"/>
    <p:sldId id="289" r:id="rId29"/>
    <p:sldId id="305" r:id="rId30"/>
    <p:sldId id="306" r:id="rId31"/>
    <p:sldId id="307" r:id="rId32"/>
    <p:sldId id="309" r:id="rId33"/>
    <p:sldId id="256" r:id="rId34"/>
    <p:sldId id="323" r:id="rId35"/>
    <p:sldId id="324" r:id="rId3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78000" autoAdjust="0"/>
  </p:normalViewPr>
  <p:slideViewPr>
    <p:cSldViewPr snapToGrid="0">
      <p:cViewPr varScale="1">
        <p:scale>
          <a:sx n="90" d="100"/>
          <a:sy n="90" d="100"/>
        </p:scale>
        <p:origin x="14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viewProps" Target="viewProps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  <a:endParaRPr lang="en-US" dirty="0" smtClean="0"/>
          </a:p>
          <a:p>
            <a:r>
              <a:rPr lang="ru-RU" dirty="0" smtClean="0"/>
              <a:t>Днепропетровский офис </a:t>
            </a:r>
            <a:r>
              <a:rPr lang="ru-RU" dirty="0" err="1" smtClean="0"/>
              <a:t>Ciklum</a:t>
            </a:r>
            <a:r>
              <a:rPr lang="ru-RU" dirty="0" smtClean="0"/>
              <a:t> занял семь верхних этажей торгово-офисного центра «Ступени» на Баррикадной.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4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27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По данным</a:t>
            </a:r>
            <a:r>
              <a:rPr lang="ru-RU" baseline="0" dirty="0" smtClean="0"/>
              <a:t> </a:t>
            </a:r>
            <a:r>
              <a:rPr lang="en-US" baseline="0" dirty="0" smtClean="0"/>
              <a:t>IT Community </a:t>
            </a:r>
            <a:r>
              <a:rPr lang="en-US" baseline="0" dirty="0" err="1" smtClean="0"/>
              <a:t>Dniro</a:t>
            </a:r>
            <a:r>
              <a:rPr lang="ru-RU" dirty="0" smtClean="0"/>
              <a:t>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6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68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73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microsoft.com/office/2007/relationships/hdphoto" Target="../media/hdphoto2.wdp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6.png"/><Relationship Id="rId4" Type="http://schemas.openxmlformats.org/officeDocument/2006/relationships/image" Target="../media/image23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84200" y="2008188"/>
            <a:ext cx="5956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Архитектор </a:t>
            </a:r>
            <a:r>
              <a:rPr lang="ru-RU" sz="2400" dirty="0"/>
              <a:t>программной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(проектировщик)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контролю качества ПО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Тестировщик</a:t>
            </a:r>
            <a:r>
              <a:rPr lang="ru-RU" sz="2400" dirty="0" smtClean="0"/>
              <a:t>/</a:t>
            </a:r>
            <a:r>
              <a:rPr lang="ru-RU" sz="2400" dirty="0" err="1" smtClean="0"/>
              <a:t>Автотестировщик</a:t>
            </a:r>
            <a:r>
              <a:rPr lang="ru-RU" sz="2400" dirty="0" smtClean="0"/>
              <a:t> </a:t>
            </a:r>
            <a:r>
              <a:rPr lang="ru-RU" sz="2400" dirty="0"/>
              <a:t>(QA)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Руководитель </a:t>
            </a:r>
            <a:r>
              <a:rPr lang="ru-RU" sz="2400" dirty="0"/>
              <a:t>процесса создания программного </a:t>
            </a:r>
            <a:r>
              <a:rPr lang="ru-RU" sz="2400" dirty="0" smtClean="0"/>
              <a:t>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en-US" sz="2400" dirty="0" smtClean="0"/>
              <a:t>Android/</a:t>
            </a:r>
            <a:r>
              <a:rPr lang="en-US" sz="2400" dirty="0" err="1" smtClean="0"/>
              <a:t>iOS</a:t>
            </a:r>
            <a:endParaRPr lang="ru-RU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9000" y="2008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Front-end</a:t>
            </a:r>
            <a:r>
              <a:rPr lang="ru-RU" sz="2400" dirty="0"/>
              <a:t> </a:t>
            </a:r>
            <a:r>
              <a:rPr lang="ru-RU" sz="2400" dirty="0" smtClean="0"/>
              <a:t>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Back-end</a:t>
            </a:r>
            <a:r>
              <a:rPr lang="ru-RU" sz="2400" dirty="0" smtClean="0"/>
              <a:t> 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Full</a:t>
            </a:r>
            <a:r>
              <a:rPr lang="ru-RU" sz="2400" dirty="0" smtClean="0"/>
              <a:t> </a:t>
            </a:r>
            <a:r>
              <a:rPr lang="ru-RU" sz="2400" dirty="0" err="1"/>
              <a:t>Stack</a:t>
            </a:r>
            <a:r>
              <a:rPr lang="ru-RU" sz="2400" dirty="0"/>
              <a:t> разработчик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229145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Разработка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ПО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&amp;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Web-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программирование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2336180"/>
            <a:ext cx="95805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прикладного программного обеспечения.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/>
              <a:t>информационной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Системный </a:t>
            </a:r>
            <a:r>
              <a:rPr lang="ru-RU" sz="2400" dirty="0"/>
              <a:t>администратор.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организации защиты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Эксперт по защите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средств защиты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компьютерных систем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DevOps</a:t>
            </a:r>
            <a:endParaRPr lang="ru-RU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1229023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Сети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и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кибербезопасность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Дизайнер </a:t>
            </a:r>
            <a:r>
              <a:rPr lang="ru-RU" sz="2400" dirty="0" smtClean="0"/>
              <a:t>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smtClean="0"/>
              <a:t>Д</a:t>
            </a:r>
            <a:r>
              <a:rPr lang="ru-RU" sz="2400" dirty="0" err="1" smtClean="0"/>
              <a:t>изайнер</a:t>
            </a:r>
            <a:r>
              <a:rPr lang="ru-RU" sz="2400" dirty="0" smtClean="0"/>
              <a:t> мобильных приложений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Верстальщик 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</a:t>
            </a:r>
            <a:r>
              <a:rPr lang="ru-RU" sz="2400" dirty="0"/>
              <a:t>полиграфической продукции и </a:t>
            </a:r>
            <a:r>
              <a:rPr lang="ru-RU" sz="2400" dirty="0" smtClean="0"/>
              <a:t>рекламы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интерфейсов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логотипов и фирменного стиля, корпоративной </a:t>
            </a:r>
            <a:r>
              <a:rPr lang="ru-RU" sz="2400" dirty="0" err="1"/>
              <a:t>айдентики</a:t>
            </a:r>
            <a:r>
              <a:rPr lang="ru-RU" sz="2400" dirty="0"/>
              <a:t> и </a:t>
            </a:r>
            <a:r>
              <a:rPr lang="ru-RU" sz="2400" dirty="0" err="1" smtClean="0"/>
              <a:t>брендинга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flash</a:t>
            </a:r>
            <a:r>
              <a:rPr lang="ru-RU" sz="2400" dirty="0" smtClean="0"/>
              <a:t>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 err="1" smtClean="0"/>
              <a:t>CMSДизайнер</a:t>
            </a:r>
            <a:r>
              <a:rPr lang="ru-RU" sz="2400" dirty="0" smtClean="0"/>
              <a:t> интерьеров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3D-дизайнер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Game</a:t>
            </a:r>
            <a:r>
              <a:rPr lang="ru-RU" sz="2400" dirty="0" smtClean="0"/>
              <a:t> </a:t>
            </a:r>
            <a:r>
              <a:rPr lang="ru-RU" sz="2400" dirty="0"/>
              <a:t>дизайнер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020713"/>
            <a:ext cx="10096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Компьютерная 2D/3D графика 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-дизайн</a:t>
            </a: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1" y="2181441"/>
            <a:ext cx="5439305" cy="362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1" y="2181441"/>
            <a:ext cx="5439305" cy="3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До университетская подготовка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Ответы на вопросы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работают наши выпускники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8964870" y="5043424"/>
            <a:ext cx="2741576" cy="956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1592874"/>
            <a:ext cx="7173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pPr lvl="0"/>
            <a:endParaRPr lang="ru-RU" sz="2400" dirty="0" smtClean="0">
              <a:solidFill>
                <a:schemeClr val="bg1"/>
              </a:solidFill>
            </a:endParaRPr>
          </a:p>
          <a:p>
            <a:pPr marL="0" lvl="1" defTabSz="914217">
              <a:defRPr/>
            </a:pPr>
            <a:r>
              <a:rPr lang="ru-RU" sz="2400" dirty="0" smtClean="0">
                <a:solidFill>
                  <a:schemeClr val="bg1"/>
                </a:solidFill>
                <a:sym typeface="Arial"/>
              </a:rPr>
              <a:t>Семестр: 14 учебных недель и 1 зачетная неделя: 4 занятия по 2 академических часа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6589818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55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</a:t>
            </a:r>
            <a:r>
              <a:rPr lang="en-US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web-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программирования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разработки 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робототехники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информационные 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479932" y="549147"/>
            <a:ext cx="5086760" cy="5543855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838310" y="903075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684829" y="2239436"/>
            <a:ext cx="5183575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id="{96E1C075-14E1-47B6-9EC4-919FAFE00596}"/>
              </a:ext>
            </a:extLst>
          </p:cNvPr>
          <p:cNvSpPr/>
          <p:nvPr/>
        </p:nvSpPr>
        <p:spPr>
          <a:xfrm>
            <a:off x="6114273" y="260350"/>
            <a:ext cx="5808771" cy="635000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2A09-BB1F-49B8-9082-D87EE2DF1D61}"/>
              </a:ext>
            </a:extLst>
          </p:cNvPr>
          <p:cNvSpPr txBox="1"/>
          <p:nvPr/>
        </p:nvSpPr>
        <p:spPr>
          <a:xfrm>
            <a:off x="6197950" y="685626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F1CB-7117-4549-B477-53FA10D3757B}"/>
              </a:ext>
            </a:extLst>
          </p:cNvPr>
          <p:cNvSpPr txBox="1"/>
          <p:nvPr/>
        </p:nvSpPr>
        <p:spPr>
          <a:xfrm>
            <a:off x="6281629" y="1883788"/>
            <a:ext cx="564141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Тренинги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проектами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Презентация результатов</a:t>
            </a:r>
            <a:endParaRPr lang="uk-UA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uk-UA" sz="1600" dirty="0">
              <a:solidFill>
                <a:prstClr val="black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7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колледже, 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2019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занятий: 1 сентября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282938"/>
            <a:ext cx="10515600" cy="575062"/>
          </a:xfrm>
        </p:spPr>
        <p:txBody>
          <a:bodyPr>
            <a:normAutofit/>
          </a:bodyPr>
          <a:lstStyle/>
          <a:p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 данным</a:t>
            </a:r>
            <a:r>
              <a:rPr lang="en-US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IT Community Dnipro</a:t>
            </a:r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endParaRPr lang="ru-RU" sz="1800" i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5893318" y="1260840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031066" y="2584279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9014" y="376538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3087" y="1690791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806199" y="4175013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984247" y="5386712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325563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4000" b="1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ru-RU" sz="32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Начало занятий: 1 сентября 2019</a:t>
            </a:r>
          </a:p>
          <a:p>
            <a:pPr lvl="1"/>
            <a:endParaRPr lang="ru-RU" sz="2800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2D/3D графика 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endParaRPr lang="uk-UA" sz="2800" b="1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программы соответствуют потребностям ІТ-рынка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23" y="880810"/>
            <a:ext cx="4102324" cy="83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2D/3D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50443" b="12752"/>
          <a:stretch/>
        </p:blipFill>
        <p:spPr>
          <a:xfrm>
            <a:off x="625035" y="712382"/>
            <a:ext cx="10866342" cy="63935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80731" y="0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Учебная программа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2D/3D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995" t="-896" r="-258" b="13649"/>
          <a:stretch/>
        </p:blipFill>
        <p:spPr>
          <a:xfrm>
            <a:off x="853866" y="508907"/>
            <a:ext cx="10944224" cy="63490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8960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1845835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86D7-80F6-42C4-B0F4-CDCCF9ECB3C1}"/>
              </a:ext>
            </a:extLst>
          </p:cNvPr>
          <p:cNvSpPr txBox="1"/>
          <p:nvPr/>
        </p:nvSpPr>
        <p:spPr>
          <a:xfrm>
            <a:off x="552941" y="5516873"/>
            <a:ext cx="2401331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Лекции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1861</TotalTime>
  <Words>1200</Words>
  <Application>Microsoft Office PowerPoint</Application>
  <PresentationFormat>Widescreen</PresentationFormat>
  <Paragraphs>213</Paragraphs>
  <Slides>30</Slides>
  <Notes>16</Notes>
  <HiddenSlides>2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30</vt:i4>
      </vt:variant>
    </vt:vector>
  </HeadingPairs>
  <TitlesOfParts>
    <vt:vector size="44" baseType="lpstr">
      <vt:lpstr>Arial</vt:lpstr>
      <vt:lpstr>Bahnschrift Condensed</vt:lpstr>
      <vt:lpstr>Calibri</vt:lpstr>
      <vt:lpstr>Calibri Light</vt:lpstr>
      <vt:lpstr>Century Schoolbook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PowerPoint Presentation</vt:lpstr>
      <vt:lpstr>PowerPoint Presentation</vt:lpstr>
      <vt:lpstr>По данным IT Community Dnipro 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Кем могут работать выпускники</vt:lpstr>
      <vt:lpstr>Кем могут работать выпускники</vt:lpstr>
      <vt:lpstr>Кем могут работать выпускники</vt:lpstr>
      <vt:lpstr>Где будут работать выпускники университета</vt:lpstr>
      <vt:lpstr>Где работают наши выпускники</vt:lpstr>
      <vt:lpstr>Трудоустройство выпускников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Поступление в IT Step University Dnipro</vt:lpstr>
      <vt:lpstr>Поступление на доуниверситетскую подготовку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286</cp:revision>
  <dcterms:created xsi:type="dcterms:W3CDTF">2019-02-04T17:57:26Z</dcterms:created>
  <dcterms:modified xsi:type="dcterms:W3CDTF">2019-05-03T14:41:36Z</dcterms:modified>
</cp:coreProperties>
</file>